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8E1888-234B-4999-A036-6F642D9B232E}">
  <a:tblStyle styleId="{908E1888-234B-4999-A036-6F642D9B232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 b="off" i="off"/>
      <a:tcStyle>
        <a:fill>
          <a:solidFill>
            <a:srgbClr val="CA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b287f039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49b287f039_2_149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296c7932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e296c79327_0_3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a55395e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1ea55395e7f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9b287f039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249b287f039_2_162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9b287f039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249b287f039_2_168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6254fce00_2_5:notes"/>
          <p:cNvSpPr/>
          <p:nvPr>
            <p:ph idx="2" type="sldImg"/>
          </p:nvPr>
        </p:nvSpPr>
        <p:spPr>
          <a:xfrm>
            <a:off x="686157" y="1143000"/>
            <a:ext cx="5485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6254fce00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2c6254fce00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83d1c4f18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283d1c4f180_0_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rtl="0"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mailto:james.bush@mojaloop.io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635860" y="1582275"/>
            <a:ext cx="5470847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Support for On-Premises Deployments</a:t>
            </a:r>
            <a:endParaRPr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Workstream Update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November 2024</a:t>
            </a:r>
            <a:endParaRPr/>
          </a:p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625" y="484825"/>
            <a:ext cx="1046250" cy="9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Update</a:t>
            </a:r>
            <a:endParaRPr/>
          </a:p>
        </p:txBody>
      </p:sp>
      <p:graphicFrame>
        <p:nvGraphicFramePr>
          <p:cNvPr id="220" name="Google Shape;220;p37"/>
          <p:cNvGraphicFramePr/>
          <p:nvPr/>
        </p:nvGraphicFramePr>
        <p:xfrm>
          <a:off x="628581" y="117701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{908E1888-234B-4999-A036-6F642D9B232E}</a:tableStyleId>
              </a:tblPr>
              <a:tblGrid>
                <a:gridCol w="2020500"/>
                <a:gridCol w="5866325"/>
              </a:tblGrid>
              <a:tr h="28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Name: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Support</a:t>
                      </a:r>
                      <a:r>
                        <a:rPr lang="en" sz="1200"/>
                        <a:t> for On-Premises Deployments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4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Roadmap Pillar: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Pillar 1: Make adoption easier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Lead: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James Bush, David Fry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To make the process of deploying and maintaining national infrastructure grade Mojaloop instances in private data centres reliable, quick, easy and cheap.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To support and maintain Mojaloop on-premises deployment tools and documentation.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Progress Against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On-Premises deployment enabled and self-serve documentation produced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IaC control centre work complete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Anticipated Progress by PI End: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Minimal</a:t>
                      </a:r>
                      <a:r>
                        <a:rPr lang="en" sz="1200"/>
                        <a:t> progress expected this PI due to committed resource limitations.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Roadblocks: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Resource limitations: Committed resources from community and adopters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Support Needed: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Engineers with infrastructure and IaC experience (specifically CoreDNS, terraform, ansible)</a:t>
                      </a:r>
                      <a:endParaRPr sz="1200"/>
                    </a:p>
                  </a:txBody>
                  <a:tcPr marT="17150" marB="17150" marR="34300" marL="34300"/>
                </a:tc>
              </a:tr>
            </a:tbl>
          </a:graphicData>
        </a:graphic>
      </p:graphicFrame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Objectives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628650" y="1239125"/>
            <a:ext cx="78867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 make the process of deploying and maintaining national infrastructure grade Mojaloop instances in private data centres reliable, quick, easy and cheap.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Enable starting small to minimise initial capex but with cheap unit cost to add capacity as traffic grows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No license fee technology in the tool set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Facilitate “carrier grade” security, reliability and resilience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Support well known, tried and tested components and infrastructure patterns</a:t>
            </a:r>
            <a:endParaRPr sz="2200"/>
          </a:p>
        </p:txBody>
      </p:sp>
      <p:sp>
        <p:nvSpPr>
          <p:cNvPr id="228" name="Google Shape;22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605375" y="169148"/>
            <a:ext cx="7075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On Premises Workstream Progress</a:t>
            </a:r>
            <a:endParaRPr sz="2700"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427750" y="957075"/>
            <a:ext cx="7563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Final control centre cloud dependency (AWS Route53) replaced with generic DNS module (core-dns).</a:t>
            </a:r>
            <a:endParaRPr sz="1900"/>
          </a:p>
          <a:p>
            <a:pPr indent="-3365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Plug-in architecture allows a multitude of DNS options to be used with IaC e.g. adopter own internal DNS, other cloud DNS etc…</a:t>
            </a:r>
            <a:endParaRPr sz="1700"/>
          </a:p>
          <a:p>
            <a:pPr indent="-349250" lvl="0" marL="457200" rtl="0" algn="l"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Core IaC improvements continuing.</a:t>
            </a:r>
            <a:endParaRPr sz="19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Control centre resilience improved,</a:t>
            </a:r>
            <a:endParaRPr sz="1700"/>
          </a:p>
          <a:p>
            <a:pPr indent="-336550" lvl="1" marL="914400" rtl="0" algn="l">
              <a:spcBef>
                <a:spcPts val="4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Simplifications, refactorings.</a:t>
            </a:r>
            <a:endParaRPr sz="1700"/>
          </a:p>
          <a:p>
            <a:pPr indent="-349250" lvl="0" marL="457200" rtl="0" algn="l"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900"/>
              <a:t>Self-serve IaC install documentation being improved with user feedback.</a:t>
            </a:r>
            <a:endParaRPr sz="1900"/>
          </a:p>
          <a:p>
            <a:pPr indent="-336550" lvl="1" marL="9144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Multiple recent on-premises deployments have been performed by community members.</a:t>
            </a:r>
            <a:endParaRPr sz="1700"/>
          </a:p>
          <a:p>
            <a:pPr indent="-336550" lvl="2" marL="13716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Paysys</a:t>
            </a:r>
            <a:endParaRPr sz="1700"/>
          </a:p>
          <a:p>
            <a:pPr indent="-336550" lvl="2" marL="13716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Infitx</a:t>
            </a:r>
            <a:endParaRPr sz="1700"/>
          </a:p>
        </p:txBody>
      </p:sp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900"/>
              <a:t>On Premises Workstream Next-Steps</a:t>
            </a:r>
            <a:endParaRPr sz="2900"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82625" y="1296775"/>
            <a:ext cx="78867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iterate installation and maintenance documentation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en"/>
              <a:t>Linked to performance workstream: How to performance tune your deployment.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support existing on-premises deployments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support upcoming on-premises deployments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are broadening the workstream remit to include all Mojaloop open-source deployment tooling and documentation.</a:t>
            </a:r>
            <a:endParaRPr/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628650" y="642582"/>
            <a:ext cx="7886700" cy="77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Grateful thanks to all contributors!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488" y="1691600"/>
            <a:ext cx="2717025" cy="27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628650" y="1483750"/>
            <a:ext cx="7886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Email: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james.bush@mojaloop.io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Mojaloop Slack: </a:t>
            </a:r>
            <a:r>
              <a:rPr lang="en" sz="1800">
                <a:solidFill>
                  <a:srgbClr val="3C78D8"/>
                </a:solidFill>
              </a:rPr>
              <a:t>#on-premises-deployment</a:t>
            </a:r>
            <a:endParaRPr sz="1800">
              <a:solidFill>
                <a:srgbClr val="3C78D8"/>
              </a:solidFill>
            </a:endParaRPr>
          </a:p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494" y="2615269"/>
            <a:ext cx="2031125" cy="19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